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7" r:id="rId5"/>
    <p:sldId id="291" r:id="rId6"/>
    <p:sldId id="325" r:id="rId7"/>
    <p:sldId id="326" r:id="rId8"/>
    <p:sldId id="327" r:id="rId9"/>
    <p:sldId id="329" r:id="rId10"/>
    <p:sldId id="328" r:id="rId11"/>
    <p:sldId id="330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4182" autoAdjust="0"/>
  </p:normalViewPr>
  <p:slideViewPr>
    <p:cSldViewPr snapToGrid="0">
      <p:cViewPr varScale="1">
        <p:scale>
          <a:sx n="116" d="100"/>
          <a:sy n="116" d="100"/>
        </p:scale>
        <p:origin x="108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140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2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2706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6871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7359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863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7868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396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819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007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4762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422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774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239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03/01/2024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Support Vector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FDB5EA-3352-A7BC-83AD-D46B67D6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0"/>
          <a:stretch/>
        </p:blipFill>
        <p:spPr>
          <a:xfrm>
            <a:off x="362465" y="0"/>
            <a:ext cx="11467070" cy="58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9" name="Picture 8" descr="A diagram of fruit processing&#10;&#10;Description automatically generated with medium confidence">
            <a:extLst>
              <a:ext uri="{FF2B5EF4-FFF2-40B4-BE49-F238E27FC236}">
                <a16:creationId xmlns:a16="http://schemas.microsoft.com/office/drawing/2014/main" id="{ACB7A401-66B2-33BC-4D73-AFA57E626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6" b="4871"/>
          <a:stretch/>
        </p:blipFill>
        <p:spPr>
          <a:xfrm>
            <a:off x="1432470" y="0"/>
            <a:ext cx="9327060" cy="57476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202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notebook with a pencil and a person&#10;&#10;Description automatically generated">
            <a:extLst>
              <a:ext uri="{FF2B5EF4-FFF2-40B4-BE49-F238E27FC236}">
                <a16:creationId xmlns:a16="http://schemas.microsoft.com/office/drawing/2014/main" id="{16AA7D63-0AC2-F19F-A8EC-BCCB67366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88"/>
          <a:stretch/>
        </p:blipFill>
        <p:spPr>
          <a:xfrm>
            <a:off x="1458171" y="0"/>
            <a:ext cx="9275657" cy="61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9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notebook with a drawing on it&#10;&#10;Description automatically generated">
            <a:extLst>
              <a:ext uri="{FF2B5EF4-FFF2-40B4-BE49-F238E27FC236}">
                <a16:creationId xmlns:a16="http://schemas.microsoft.com/office/drawing/2014/main" id="{4586054E-F574-1BE5-C157-E0AEAC8EB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4006" b="598"/>
          <a:stretch/>
        </p:blipFill>
        <p:spPr>
          <a:xfrm>
            <a:off x="1513336" y="0"/>
            <a:ext cx="9165328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A notebook with a pen and numbers&#10;&#10;Description automatically generated">
            <a:extLst>
              <a:ext uri="{FF2B5EF4-FFF2-40B4-BE49-F238E27FC236}">
                <a16:creationId xmlns:a16="http://schemas.microsoft.com/office/drawing/2014/main" id="{04980CD4-EFA8-87A2-1481-DE74014FCB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33"/>
          <a:stretch/>
        </p:blipFill>
        <p:spPr>
          <a:xfrm>
            <a:off x="1539765" y="0"/>
            <a:ext cx="9112469" cy="60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notebook with a pen and numbers&#10;&#10;Description automatically generated">
            <a:extLst>
              <a:ext uri="{FF2B5EF4-FFF2-40B4-BE49-F238E27FC236}">
                <a16:creationId xmlns:a16="http://schemas.microsoft.com/office/drawing/2014/main" id="{5035DE9C-75F6-6936-1D68-759EEBCF03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8"/>
          <a:stretch/>
        </p:blipFill>
        <p:spPr>
          <a:xfrm>
            <a:off x="1713186" y="0"/>
            <a:ext cx="8765628" cy="57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5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BA54C8C1-0576-CF0B-D991-392F9DFA7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2" y="3709"/>
            <a:ext cx="10375075" cy="58359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79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1E8F27F0-C24C-F33A-99C4-366966806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63" y="0"/>
            <a:ext cx="10200274" cy="57376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889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A84EAFEC-256F-F4C7-3318-8A95A11A6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-5569"/>
            <a:ext cx="10658104" cy="59951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660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6E5DBDA4-AEC9-DC7E-FD84-DE85E7AF6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91" y="0"/>
            <a:ext cx="10319417" cy="58046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433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035133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Support </a:t>
            </a:r>
            <a:r>
              <a:rPr lang="en-US" sz="2800" b="1" dirty="0">
                <a:latin typeface="Calibri Light (Headings)"/>
              </a:rPr>
              <a:t>Vector Machines and </a:t>
            </a:r>
            <a:r>
              <a:rPr lang="en-US" sz="2800" b="1" i="0" dirty="0">
                <a:effectLst/>
                <a:latin typeface="Calibri Light (Headings)"/>
              </a:rPr>
              <a:t>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Support Vector Machine?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Support Vector Machine?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Understanding Support Vector Machine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Support Vector Machine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F92C09F1-D344-D1A2-CA05-AC740FE38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0"/>
            <a:ext cx="10658104" cy="59951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892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 descr="A person pointing at a graph&#10;&#10;Description automatically generated">
            <a:extLst>
              <a:ext uri="{FF2B5EF4-FFF2-40B4-BE49-F238E27FC236}">
                <a16:creationId xmlns:a16="http://schemas.microsoft.com/office/drawing/2014/main" id="{52D38652-8BEE-BA3D-B4BC-07D31507F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0"/>
            <a:ext cx="10658104" cy="59951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3930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2EA52409-E00E-4968-C89F-E0078F8DA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4" y="-9943"/>
            <a:ext cx="10395236" cy="58473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72147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B6B9409-B80A-2D5D-C60A-8C09A4BAF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" b="13166"/>
          <a:stretch/>
        </p:blipFill>
        <p:spPr>
          <a:xfrm>
            <a:off x="477366" y="0"/>
            <a:ext cx="11099615" cy="54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E636E079-EB5B-E745-8708-59D9FECED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66" t="16886" r="14366" b="-110"/>
          <a:stretch/>
        </p:blipFill>
        <p:spPr>
          <a:xfrm>
            <a:off x="-880324" y="540888"/>
            <a:ext cx="11176231" cy="5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C9FDA06-08A6-8C3C-5677-BCA2881D9D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8"/>
          <a:stretch/>
        </p:blipFill>
        <p:spPr>
          <a:xfrm>
            <a:off x="769779" y="0"/>
            <a:ext cx="10652441" cy="540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cartoon character standing on a sidewalk&#10;&#10;Description automatically generated">
            <a:extLst>
              <a:ext uri="{FF2B5EF4-FFF2-40B4-BE49-F238E27FC236}">
                <a16:creationId xmlns:a16="http://schemas.microsoft.com/office/drawing/2014/main" id="{3F36AB34-3181-A144-6CB4-48C3F4FB15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1"/>
          <a:stretch/>
        </p:blipFill>
        <p:spPr>
          <a:xfrm>
            <a:off x="551935" y="0"/>
            <a:ext cx="11088129" cy="56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cartoon character standing on a sidewalk&#10;&#10;Description automatically generated">
            <a:extLst>
              <a:ext uri="{FF2B5EF4-FFF2-40B4-BE49-F238E27FC236}">
                <a16:creationId xmlns:a16="http://schemas.microsoft.com/office/drawing/2014/main" id="{6862DFF2-0042-C5D4-F175-16794B040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4"/>
          <a:stretch/>
        </p:blipFill>
        <p:spPr>
          <a:xfrm>
            <a:off x="583204" y="0"/>
            <a:ext cx="11182908" cy="563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83CE3750-F4D0-D474-2A7E-147FE3E7B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6"/>
          <a:stretch/>
        </p:blipFill>
        <p:spPr>
          <a:xfrm>
            <a:off x="263278" y="0"/>
            <a:ext cx="11665443" cy="59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F3019B85-E1B9-F5EF-913E-C79E0C319D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6"/>
          <a:stretch/>
        </p:blipFill>
        <p:spPr>
          <a:xfrm>
            <a:off x="411756" y="0"/>
            <a:ext cx="11368487" cy="5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9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1912</TotalTime>
  <Words>94</Words>
  <Application>Microsoft Office PowerPoint</Application>
  <PresentationFormat>Widescreen</PresentationFormat>
  <Paragraphs>61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Calibri Light (Headings)</vt:lpstr>
      <vt:lpstr>Wingdings</vt:lpstr>
      <vt:lpstr>Office Theme</vt:lpstr>
      <vt:lpstr>Support Vector Machine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360</cp:revision>
  <dcterms:created xsi:type="dcterms:W3CDTF">2022-05-11T03:47:05Z</dcterms:created>
  <dcterms:modified xsi:type="dcterms:W3CDTF">2024-01-03T15:54:24Z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